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>
        <p:scale>
          <a:sx n="30" d="100"/>
          <a:sy n="30" d="100"/>
        </p:scale>
        <p:origin x="2988" y="19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9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787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897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400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666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37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50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25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41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709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20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1E136-0CC1-4839-89EF-5CC08AB69037}" type="datetimeFigureOut">
              <a:rPr lang="en-US" smtClean="0"/>
              <a:t>7/20/2016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02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3979681" y="1601788"/>
            <a:ext cx="1371600" cy="1572654"/>
            <a:chOff x="3979681" y="1601788"/>
            <a:chExt cx="1371600" cy="157265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l="65501" t="15370" r="12388" b="10186"/>
            <a:stretch/>
          </p:blipFill>
          <p:spPr>
            <a:xfrm>
              <a:off x="3979681" y="160178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8" name="Rounded Rectangle 17"/>
            <p:cNvSpPr/>
            <p:nvPr/>
          </p:nvSpPr>
          <p:spPr>
            <a:xfrm>
              <a:off x="4136514" y="2995113"/>
              <a:ext cx="1057934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/>
                <a:t>Canopy Assessment</a:t>
              </a:r>
              <a:endParaRPr lang="en-US" sz="8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083552" y="1601788"/>
            <a:ext cx="1371600" cy="1573368"/>
            <a:chOff x="6083552" y="1601788"/>
            <a:chExt cx="1371600" cy="157336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l="64698" t="19206" r="12635" b="10952"/>
            <a:stretch/>
          </p:blipFill>
          <p:spPr>
            <a:xfrm>
              <a:off x="6083552" y="160178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9" name="Rounded Rectangle 18"/>
            <p:cNvSpPr/>
            <p:nvPr/>
          </p:nvSpPr>
          <p:spPr>
            <a:xfrm>
              <a:off x="6083552" y="2995827"/>
              <a:ext cx="1371600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/>
                <a:t>Casey Trees Planting Time Lapse</a:t>
              </a:r>
              <a:endParaRPr lang="en-US" sz="7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092761" y="3678238"/>
            <a:ext cx="1371600" cy="1572654"/>
            <a:chOff x="6092761" y="3678238"/>
            <a:chExt cx="1371600" cy="157265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l="64783" t="15030" r="14655" b="12457"/>
            <a:stretch/>
          </p:blipFill>
          <p:spPr>
            <a:xfrm>
              <a:off x="6092761" y="367823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0" name="Rounded Rectangle 19"/>
            <p:cNvSpPr/>
            <p:nvPr/>
          </p:nvSpPr>
          <p:spPr>
            <a:xfrm>
              <a:off x="6362891" y="5071563"/>
              <a:ext cx="812922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/>
                <a:t>Park Locator</a:t>
              </a:r>
              <a:endParaRPr lang="en-US" sz="8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924210" y="3678238"/>
            <a:ext cx="1371600" cy="1572654"/>
            <a:chOff x="3924210" y="3678238"/>
            <a:chExt cx="1371600" cy="15726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/>
            <a:srcRect l="64581" t="14741" r="12372" b="8751"/>
            <a:stretch/>
          </p:blipFill>
          <p:spPr>
            <a:xfrm>
              <a:off x="3924210" y="367823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1" name="Rounded Rectangle 20"/>
            <p:cNvSpPr/>
            <p:nvPr/>
          </p:nvSpPr>
          <p:spPr>
            <a:xfrm>
              <a:off x="3924210" y="5071563"/>
              <a:ext cx="1371600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 smtClean="0"/>
                <a:t>Casey Trees Planting in National Parks</a:t>
              </a:r>
              <a:endParaRPr lang="en-US" sz="500" dirty="0"/>
            </a:p>
          </p:txBody>
        </p:sp>
      </p:grpSp>
    </p:spTree>
    <p:extLst>
      <p:ext uri="{BB962C8B-B14F-4D97-AF65-F5344CB8AC3E}">
        <p14:creationId xmlns:p14="http://schemas.microsoft.com/office/powerpoint/2010/main" val="4778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2221" t="40793" r="20636" b="36667"/>
          <a:stretch/>
        </p:blipFill>
        <p:spPr>
          <a:xfrm>
            <a:off x="4180115" y="1600200"/>
            <a:ext cx="5878286" cy="231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88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15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Ross</dc:creator>
  <cp:lastModifiedBy>Stephen Ross</cp:lastModifiedBy>
  <cp:revision>8</cp:revision>
  <dcterms:created xsi:type="dcterms:W3CDTF">2016-07-20T13:37:53Z</dcterms:created>
  <dcterms:modified xsi:type="dcterms:W3CDTF">2016-07-20T15:49:18Z</dcterms:modified>
</cp:coreProperties>
</file>

<file path=docProps/thumbnail.jpeg>
</file>